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1169517375_2880x1920.jpg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184386109_2439x1626.jpg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g-breed identification ap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Dog-breed identification app</a:t>
            </a:r>
          </a:p>
        </p:txBody>
      </p:sp>
      <p:sp>
        <p:nvSpPr>
          <p:cNvPr id="152" name="Minxi Duan, Tamás Bukits"/>
          <p:cNvSpPr txBox="1">
            <a:spLocks noGrp="1"/>
          </p:cNvSpPr>
          <p:nvPr>
            <p:ph type="body" idx="21"/>
          </p:nvPr>
        </p:nvSpPr>
        <p:spPr>
          <a:xfrm>
            <a:off x="1270000" y="12160429"/>
            <a:ext cx="6046478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Minxi Duan, Tamás Bukits</a:t>
            </a:r>
          </a:p>
        </p:txBody>
      </p:sp>
      <p:sp>
        <p:nvSpPr>
          <p:cNvPr id="153" name="Deep learning project work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learning project work</a:t>
            </a:r>
          </a:p>
        </p:txBody>
      </p:sp>
      <p:sp>
        <p:nvSpPr>
          <p:cNvPr id="154" name="2021 Fall Semester"/>
          <p:cNvSpPr txBox="1"/>
          <p:nvPr/>
        </p:nvSpPr>
        <p:spPr>
          <a:xfrm>
            <a:off x="17676696" y="12160429"/>
            <a:ext cx="6046478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2021 Fall Semester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op three predictions: Lhasa (95.40%), Tibetan_terrier (2.21%), Tzu (1.35%)…"/>
          <p:cNvSpPr txBox="1">
            <a:spLocks noGrp="1"/>
          </p:cNvSpPr>
          <p:nvPr>
            <p:ph type="subTitle" sz="half" idx="1"/>
          </p:nvPr>
        </p:nvSpPr>
        <p:spPr>
          <a:xfrm>
            <a:off x="8181323" y="3583204"/>
            <a:ext cx="18028253" cy="6101920"/>
          </a:xfrm>
          <a:prstGeom prst="rect">
            <a:avLst/>
          </a:prstGeom>
        </p:spPr>
        <p:txBody>
          <a:bodyPr/>
          <a:lstStyle/>
          <a:p>
            <a:r>
              <a:t>Top three predictions: Lhasa (95.40%), Tibetan_terrier (2.21%), Tzu (1.35%)</a:t>
            </a:r>
          </a:p>
          <a:p>
            <a:r>
              <a:t>Prediction:  Lhasa</a:t>
            </a:r>
          </a:p>
          <a:p>
            <a:r>
              <a:t>Ground truth:  Lhasa</a:t>
            </a:r>
          </a:p>
        </p:txBody>
      </p:sp>
      <p:pic>
        <p:nvPicPr>
          <p:cNvPr id="191" name="Screenshot 2021-12-12 at 20.30.53.png" descr="Screenshot 2021-12-12 at 20.30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9" y="1885024"/>
            <a:ext cx="8420101" cy="822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om the misclassification assemble we made, we classified them into three different condition.…"/>
          <p:cNvSpPr txBox="1">
            <a:spLocks noGrp="1"/>
          </p:cNvSpPr>
          <p:nvPr>
            <p:ph type="subTitle" idx="1"/>
          </p:nvPr>
        </p:nvSpPr>
        <p:spPr>
          <a:xfrm>
            <a:off x="1015816" y="1801311"/>
            <a:ext cx="22473000" cy="6211739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From the misclassification assemble we made, we classified them into three different condition.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First condition, the prediction is almost closed to the actual results with since the prediction have nearly identical characteristics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Second condition, there is a large discrepancy between prediction and reality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Third condition, there are multiple dogs in the photo and our model did not detect the target one but the other dog which is different from the label.</a:t>
            </a:r>
          </a:p>
        </p:txBody>
      </p:sp>
      <p:pic>
        <p:nvPicPr>
          <p:cNvPr id="194" name="截屏2021-12-13 上午12.26.16.png" descr="截屏2021-12-13 上午12.26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41" y="7422092"/>
            <a:ext cx="5036063" cy="4859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截屏2021-12-13 上午12.26.46.png" descr="截屏2021-12-13 上午12.26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067" y="7278053"/>
            <a:ext cx="4959488" cy="514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截屏2021-12-13 上午12.27.07.png" descr="截屏2021-12-13 上午12.27.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754" y="7232816"/>
            <a:ext cx="5201919" cy="5238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New Result"/>
          <p:cNvSpPr txBox="1">
            <a:spLocks noGrp="1"/>
          </p:cNvSpPr>
          <p:nvPr>
            <p:ph type="ctrTitle"/>
          </p:nvPr>
        </p:nvSpPr>
        <p:spPr>
          <a:xfrm>
            <a:off x="-4360034" y="-1476053"/>
            <a:ext cx="21844001" cy="3879454"/>
          </a:xfrm>
          <a:prstGeom prst="rect">
            <a:avLst/>
          </a:prstGeom>
        </p:spPr>
        <p:txBody>
          <a:bodyPr/>
          <a:lstStyle/>
          <a:p>
            <a:r>
              <a:t>New Result</a:t>
            </a:r>
          </a:p>
        </p:txBody>
      </p:sp>
      <p:pic>
        <p:nvPicPr>
          <p:cNvPr id="199" name="截屏2021-12-14 下午2.04.21.png" descr="截屏2021-12-14 下午2.04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31" y="2622613"/>
            <a:ext cx="19106300" cy="10225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截屏2021-12-14 下午2.04.34.png" descr="截屏2021-12-14 下午2.04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77" y="2165057"/>
            <a:ext cx="21311397" cy="10801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ank you 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 splitting"/>
          <p:cNvSpPr txBox="1">
            <a:spLocks noGrp="1"/>
          </p:cNvSpPr>
          <p:nvPr>
            <p:ph type="ctrTitle"/>
          </p:nvPr>
        </p:nvSpPr>
        <p:spPr>
          <a:xfrm>
            <a:off x="1720238" y="-1189394"/>
            <a:ext cx="21844001" cy="3879454"/>
          </a:xfrm>
          <a:prstGeom prst="rect">
            <a:avLst/>
          </a:prstGeom>
        </p:spPr>
        <p:txBody>
          <a:bodyPr/>
          <a:lstStyle/>
          <a:p>
            <a:r>
              <a:t>Data splitting</a:t>
            </a:r>
          </a:p>
        </p:txBody>
      </p:sp>
      <p:sp>
        <p:nvSpPr>
          <p:cNvPr id="157" name="Stanford Dogs Dataset with 20580 images and 120 different labels…"/>
          <p:cNvSpPr txBox="1">
            <a:spLocks noGrp="1"/>
          </p:cNvSpPr>
          <p:nvPr>
            <p:ph type="subTitle" sz="half" idx="1"/>
          </p:nvPr>
        </p:nvSpPr>
        <p:spPr>
          <a:xfrm>
            <a:off x="1270000" y="1614047"/>
            <a:ext cx="21844000" cy="3584979"/>
          </a:xfrm>
          <a:prstGeom prst="rect">
            <a:avLst/>
          </a:prstGeom>
        </p:spPr>
        <p:txBody>
          <a:bodyPr/>
          <a:lstStyle/>
          <a:p>
            <a:pPr algn="l" defTabSz="404495">
              <a:defRPr sz="3136"/>
            </a:pPr>
            <a:endParaRPr/>
          </a:p>
          <a:p>
            <a:pPr algn="l" defTabSz="404495">
              <a:defRPr sz="3136"/>
            </a:pPr>
            <a:endParaRPr/>
          </a:p>
          <a:p>
            <a:pPr algn="l" defTabSz="404495">
              <a:defRPr sz="3136"/>
            </a:pPr>
            <a:r>
              <a:t>Stanford Dogs Dataset with 20580 images and 120 different labels</a:t>
            </a:r>
          </a:p>
          <a:p>
            <a:pPr algn="l" defTabSz="404495">
              <a:defRPr sz="3136"/>
            </a:pPr>
            <a:r>
              <a:t>We split data into three different folders- train, valid and test</a:t>
            </a:r>
          </a:p>
          <a:p>
            <a:pPr algn="l" defTabSz="404495">
              <a:defRPr sz="3136"/>
            </a:pPr>
            <a:endParaRPr/>
          </a:p>
          <a:p>
            <a:pPr algn="l" defTabSz="404495">
              <a:defRPr sz="3136"/>
            </a:pPr>
            <a:r>
              <a:t>Each folders we have 120 classes, which is the breeds and in each class, we split the photo images with ratio  1:2:7</a:t>
            </a:r>
          </a:p>
        </p:txBody>
      </p:sp>
      <p:pic>
        <p:nvPicPr>
          <p:cNvPr id="158" name="Screenshot 2021-12-12 at 19.42.11.png" descr="Screenshot 2021-12-12 at 19.42.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83" y="5428768"/>
            <a:ext cx="21026623" cy="734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21-12-12 at 19.43.51.png" descr="Screenshot 2021-12-12 at 19.43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4" y="1176027"/>
            <a:ext cx="11295895" cy="991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shot 2021-12-12 at 19.44.03.png" descr="Screenshot 2021-12-12 at 19.44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156" y="1144536"/>
            <a:ext cx="10516546" cy="9912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rain the Model"/>
          <p:cNvSpPr txBox="1">
            <a:spLocks noGrp="1"/>
          </p:cNvSpPr>
          <p:nvPr>
            <p:ph type="ctrTitle"/>
          </p:nvPr>
        </p:nvSpPr>
        <p:spPr>
          <a:xfrm>
            <a:off x="1270000" y="-1260485"/>
            <a:ext cx="21844000" cy="3879454"/>
          </a:xfrm>
          <a:prstGeom prst="rect">
            <a:avLst/>
          </a:prstGeom>
        </p:spPr>
        <p:txBody>
          <a:bodyPr/>
          <a:lstStyle/>
          <a:p>
            <a:r>
              <a:t>Train the Model</a:t>
            </a:r>
          </a:p>
        </p:txBody>
      </p:sp>
      <p:sp>
        <p:nvSpPr>
          <p:cNvPr id="164" name="We try to train the model but failed, because we only have 20,000 photos…"/>
          <p:cNvSpPr txBox="1">
            <a:spLocks noGrp="1"/>
          </p:cNvSpPr>
          <p:nvPr>
            <p:ph type="subTitle" sz="half" idx="1"/>
          </p:nvPr>
        </p:nvSpPr>
        <p:spPr>
          <a:xfrm>
            <a:off x="1525851" y="2660716"/>
            <a:ext cx="22279430" cy="5118537"/>
          </a:xfrm>
          <a:prstGeom prst="rect">
            <a:avLst/>
          </a:prstGeom>
        </p:spPr>
        <p:txBody>
          <a:bodyPr/>
          <a:lstStyle/>
          <a:p>
            <a:pPr algn="l" defTabSz="478790">
              <a:defRPr sz="3712"/>
            </a:pPr>
            <a:r>
              <a:t>We try to train the model but </a:t>
            </a:r>
            <a:r>
              <a:rPr>
                <a:solidFill>
                  <a:schemeClr val="accent2">
                    <a:hueOff val="63096"/>
                    <a:satOff val="2685"/>
                    <a:lumOff val="-9344"/>
                  </a:schemeClr>
                </a:solidFill>
              </a:rPr>
              <a:t>failed</a:t>
            </a:r>
            <a:r>
              <a:t>, because we only have 20,000 photos</a:t>
            </a:r>
          </a:p>
          <a:p>
            <a:pPr algn="l" defTabSz="478790">
              <a:defRPr sz="3712"/>
            </a:pPr>
            <a:r>
              <a:t>So we try to use the Transfer Learning — 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Inception v3</a:t>
            </a:r>
          </a:p>
          <a:p>
            <a:pPr algn="l" defTabSz="478790">
              <a:defRPr sz="3712"/>
            </a:pPr>
            <a:endParaRPr>
              <a:solidFill>
                <a:schemeClr val="accent6">
                  <a:satOff val="15236"/>
                  <a:lumOff val="17673"/>
                </a:schemeClr>
              </a:solidFill>
            </a:endParaRPr>
          </a:p>
          <a:p>
            <a:pPr algn="l" defTabSz="478790">
              <a:defRPr sz="3712">
                <a:solidFill>
                  <a:schemeClr val="accent6"/>
                </a:solidFill>
              </a:defRPr>
            </a:pPr>
            <a:r>
              <a:t>Inception v3 </a:t>
            </a:r>
          </a:p>
          <a:p>
            <a:pPr lvl="1" algn="l" defTabSz="478790">
              <a:defRPr sz="3712"/>
            </a:pPr>
            <a:r>
              <a:t>        - a convolutional neural network for assisting in image analysis and       object detection, and got its start as a module for Googlenet.</a:t>
            </a:r>
          </a:p>
          <a:p>
            <a:pPr lvl="1" algn="l" defTabSz="478790">
              <a:defRPr sz="3712"/>
            </a:pPr>
            <a:endParaRPr/>
          </a:p>
          <a:p>
            <a:pPr lvl="1" algn="l" defTabSz="478790">
              <a:defRPr sz="3712"/>
            </a:pPr>
            <a:r>
              <a:t>We add one more dense layer with 1024 neurones and one more layer for classification</a:t>
            </a:r>
          </a:p>
        </p:txBody>
      </p:sp>
      <p:pic>
        <p:nvPicPr>
          <p:cNvPr id="165" name="Screenshot 2021-12-12 at 19.56.42.png" descr="Screenshot 2021-12-12 at 19.56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20" y="7820999"/>
            <a:ext cx="23230966" cy="4244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ere we trained the two dense layer and get the accuracy with 0.6…"/>
          <p:cNvSpPr txBox="1">
            <a:spLocks noGrp="1"/>
          </p:cNvSpPr>
          <p:nvPr>
            <p:ph type="subTitle" sz="half" idx="1"/>
          </p:nvPr>
        </p:nvSpPr>
        <p:spPr>
          <a:xfrm>
            <a:off x="724973" y="5154998"/>
            <a:ext cx="23638385" cy="3723018"/>
          </a:xfrm>
          <a:prstGeom prst="rect">
            <a:avLst/>
          </a:prstGeom>
        </p:spPr>
        <p:txBody>
          <a:bodyPr/>
          <a:lstStyle/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Here we trained the two dense layer and get the accuracy with 0.6 </a:t>
            </a:r>
          </a:p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after we add one more layer with 1024 neurones, we train the dataset again, we get the accuracy with 0.84</a:t>
            </a:r>
          </a:p>
        </p:txBody>
      </p:sp>
      <p:pic>
        <p:nvPicPr>
          <p:cNvPr id="168" name="Screenshot 2021-12-12 at 19.59.07.png" descr="Screenshot 2021-12-12 at 19.59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3" y="753743"/>
            <a:ext cx="23284196" cy="4118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shot 2021-12-12 at 19.59.18.png" descr="Screenshot 2021-12-12 at 19.59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34" y="9160976"/>
            <a:ext cx="22055315" cy="4118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valuate the results"/>
          <p:cNvSpPr txBox="1">
            <a:spLocks noGrp="1"/>
          </p:cNvSpPr>
          <p:nvPr>
            <p:ph type="ctrTitle"/>
          </p:nvPr>
        </p:nvSpPr>
        <p:spPr>
          <a:xfrm>
            <a:off x="393218" y="-1236788"/>
            <a:ext cx="21844001" cy="387945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Evaluate the results</a:t>
            </a:r>
          </a:p>
        </p:txBody>
      </p:sp>
      <p:sp>
        <p:nvSpPr>
          <p:cNvPr id="172" name="Evaluation…"/>
          <p:cNvSpPr txBox="1">
            <a:spLocks noGrp="1"/>
          </p:cNvSpPr>
          <p:nvPr>
            <p:ph type="subTitle" sz="half" idx="1"/>
          </p:nvPr>
        </p:nvSpPr>
        <p:spPr>
          <a:xfrm>
            <a:off x="1127997" y="3963808"/>
            <a:ext cx="21667377" cy="4737694"/>
          </a:xfrm>
          <a:prstGeom prst="rect">
            <a:avLst/>
          </a:prstGeom>
        </p:spPr>
        <p:txBody>
          <a:bodyPr/>
          <a:lstStyle/>
          <a:p>
            <a:pPr algn="l" defTabSz="528319"/>
            <a:r>
              <a:t>Evaluation</a:t>
            </a:r>
          </a:p>
          <a:p>
            <a:pPr lvl="1" algn="l" defTabSz="528319"/>
            <a:r>
              <a:t>      -Test Accuracy:  0.8620354533195496</a:t>
            </a:r>
          </a:p>
          <a:p>
            <a:pPr lvl="1" algn="l" defTabSz="528319"/>
            <a:r>
              <a:t> Over 86 percent of the valid data has a good prediction    </a:t>
            </a:r>
          </a:p>
        </p:txBody>
      </p:sp>
      <p:pic>
        <p:nvPicPr>
          <p:cNvPr id="173" name="Screenshot 2021-12-12 at 20.08.59.png" descr="Screenshot 2021-12-12 at 20.08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45" y="9037055"/>
            <a:ext cx="23271510" cy="2221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fusion Matrix"/>
          <p:cNvSpPr txBox="1">
            <a:spLocks noGrp="1"/>
          </p:cNvSpPr>
          <p:nvPr>
            <p:ph type="ctrTitle"/>
          </p:nvPr>
        </p:nvSpPr>
        <p:spPr>
          <a:xfrm>
            <a:off x="-4286812" y="-1861535"/>
            <a:ext cx="21844001" cy="3879454"/>
          </a:xfrm>
          <a:prstGeom prst="rect">
            <a:avLst/>
          </a:prstGeom>
        </p:spPr>
        <p:txBody>
          <a:bodyPr/>
          <a:lstStyle/>
          <a:p>
            <a:r>
              <a:t>Confusion Matrix</a:t>
            </a:r>
          </a:p>
        </p:txBody>
      </p:sp>
      <p:pic>
        <p:nvPicPr>
          <p:cNvPr id="176" name="Screenshot 2021-12-12 at 20.12.38.png" descr="Screenshot 2021-12-12 at 20.12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95" y="2121058"/>
            <a:ext cx="16140338" cy="10330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1-12-12 at 20.13.38.png" descr="Screenshot 2021-12-12 at 20.13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0" y="135523"/>
            <a:ext cx="16072938" cy="966410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文本"/>
          <p:cNvSpPr txBox="1"/>
          <p:nvPr/>
        </p:nvSpPr>
        <p:spPr>
          <a:xfrm>
            <a:off x="11830050" y="65976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80" name="Overall we have a good prediction…"/>
          <p:cNvSpPr txBox="1"/>
          <p:nvPr/>
        </p:nvSpPr>
        <p:spPr>
          <a:xfrm>
            <a:off x="1857924" y="9980373"/>
            <a:ext cx="17711662" cy="324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Overall we have a good prediction </a:t>
            </a:r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endParaRPr/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endParaRPr/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but still get some prediction that are not that precise</a:t>
            </a:r>
          </a:p>
        </p:txBody>
      </p:sp>
      <p:sp>
        <p:nvSpPr>
          <p:cNvPr id="181" name="线条"/>
          <p:cNvSpPr/>
          <p:nvPr/>
        </p:nvSpPr>
        <p:spPr>
          <a:xfrm flipV="1">
            <a:off x="11683999" y="6350000"/>
            <a:ext cx="1270001" cy="1270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82" name="线条 线条" descr="线条 线条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458" y="4173516"/>
            <a:ext cx="3758342" cy="3069489"/>
          </a:xfrm>
          <a:prstGeom prst="rect">
            <a:avLst/>
          </a:prstGeom>
        </p:spPr>
      </p:pic>
      <p:sp>
        <p:nvSpPr>
          <p:cNvPr id="184" name="Not very precise"/>
          <p:cNvSpPr txBox="1"/>
          <p:nvPr/>
        </p:nvSpPr>
        <p:spPr>
          <a:xfrm>
            <a:off x="18452415" y="2978516"/>
            <a:ext cx="4479990" cy="85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2">
                    <a:hueOff val="148287"/>
                    <a:satOff val="4432"/>
                    <a:lumOff val="-15962"/>
                  </a:schemeClr>
                </a:solidFill>
              </a:defRPr>
            </a:lvl1pPr>
          </a:lstStyle>
          <a:p>
            <a:r>
              <a:t>Not very precise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ediction and Ground True value"/>
          <p:cNvSpPr txBox="1">
            <a:spLocks noGrp="1"/>
          </p:cNvSpPr>
          <p:nvPr>
            <p:ph type="ctrTitle"/>
          </p:nvPr>
        </p:nvSpPr>
        <p:spPr>
          <a:xfrm>
            <a:off x="757265" y="-1000367"/>
            <a:ext cx="22869470" cy="3879455"/>
          </a:xfrm>
          <a:prstGeom prst="rect">
            <a:avLst/>
          </a:prstGeom>
        </p:spPr>
        <p:txBody>
          <a:bodyPr/>
          <a:lstStyle/>
          <a:p>
            <a:r>
              <a:t>Prediction and Ground True value</a:t>
            </a:r>
          </a:p>
        </p:txBody>
      </p:sp>
      <p:sp>
        <p:nvSpPr>
          <p:cNvPr id="187" name="For our test data, we got 1821 correct prediction and 291 flash prediction"/>
          <p:cNvSpPr txBox="1">
            <a:spLocks noGrp="1"/>
          </p:cNvSpPr>
          <p:nvPr>
            <p:ph type="subTitle" sz="quarter" idx="1"/>
          </p:nvPr>
        </p:nvSpPr>
        <p:spPr>
          <a:xfrm>
            <a:off x="940143" y="4368321"/>
            <a:ext cx="21844001" cy="2512353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For our test data, we got 1821 correct prediction and 291 </a:t>
            </a:r>
            <a:r>
              <a:t>f</a:t>
            </a:r>
            <a:r>
              <a:rPr lang="en-US" altLang="zh-CN"/>
              <a:t>alse</a:t>
            </a:r>
            <a:r>
              <a:t> prediction</a:t>
            </a:r>
          </a:p>
        </p:txBody>
      </p:sp>
      <p:pic>
        <p:nvPicPr>
          <p:cNvPr id="188" name="Screenshot 2021-12-12 at 20.28.36.png" descr="Screenshot 2021-12-12 at 20.28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99" y="6896707"/>
            <a:ext cx="20129602" cy="5919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Macintosh PowerPoint</Application>
  <PresentationFormat>自定义</PresentationFormat>
  <Paragraphs>46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Courier</vt:lpstr>
      <vt:lpstr>Graphik</vt:lpstr>
      <vt:lpstr>Graphik Semibold</vt:lpstr>
      <vt:lpstr>Graphik-Medium</vt:lpstr>
      <vt:lpstr>Helvetica</vt:lpstr>
      <vt:lpstr>Helvetica Neue</vt:lpstr>
      <vt:lpstr>31_ColorGradientLight</vt:lpstr>
      <vt:lpstr>Dog-breed identification app</vt:lpstr>
      <vt:lpstr>Data splitting</vt:lpstr>
      <vt:lpstr>PowerPoint 演示文稿</vt:lpstr>
      <vt:lpstr>Train the Model</vt:lpstr>
      <vt:lpstr>PowerPoint 演示文稿</vt:lpstr>
      <vt:lpstr>Evaluate the results</vt:lpstr>
      <vt:lpstr>Confusion Matrix</vt:lpstr>
      <vt:lpstr>PowerPoint 演示文稿</vt:lpstr>
      <vt:lpstr>Prediction and Ground True value</vt:lpstr>
      <vt:lpstr>PowerPoint 演示文稿</vt:lpstr>
      <vt:lpstr>PowerPoint 演示文稿</vt:lpstr>
      <vt:lpstr>New Result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Dog-breed identification app</dc:title>
  <cp:lastModifiedBy>yuunafushimi</cp:lastModifiedBy>
  <cp:revision>1</cp:revision>
  <dcterms:modified xsi:type="dcterms:W3CDTF">2021-12-14T13:42:15Z</dcterms:modified>
</cp:coreProperties>
</file>